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441A82-E8F2-4696-BD78-EDC553155B4B}" type="datetimeFigureOut">
              <a:rPr lang="en-US" smtClean="0"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4628F8-F498-4065-B66C-AA8616E577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sz="5400" dirty="0" smtClean="0"/>
              <a:t>What is government?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771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1430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Government is the institution through which society makes and enforces its public policies.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WWLOSJYG\MP9004428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743200"/>
            <a:ext cx="4204642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“state” is the dominant political unit in the world.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A state is defined as a body of people living in a defined territory, organized politically (under a government) and having the power to make and enforce law without the consent of any higher authority.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600200"/>
            <a:ext cx="389417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 state: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r>
              <a:rPr lang="en-US" dirty="0" smtClean="0"/>
              <a:t>1.  Population</a:t>
            </a:r>
          </a:p>
          <a:p>
            <a:endParaRPr lang="en-US" dirty="0"/>
          </a:p>
          <a:p>
            <a:r>
              <a:rPr lang="en-US" dirty="0" smtClean="0"/>
              <a:t>2.  Territory</a:t>
            </a:r>
          </a:p>
          <a:p>
            <a:endParaRPr lang="en-US" dirty="0"/>
          </a:p>
          <a:p>
            <a:r>
              <a:rPr lang="en-US" dirty="0" smtClean="0"/>
              <a:t>3.  Sovereignty (supreme and absolute power)</a:t>
            </a:r>
          </a:p>
          <a:p>
            <a:endParaRPr lang="en-US" dirty="0"/>
          </a:p>
          <a:p>
            <a:r>
              <a:rPr lang="en-US" dirty="0" smtClean="0"/>
              <a:t>4.  Government (politically organized)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Four theories of the origins of the state…..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Evolutionary Theory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28800"/>
            <a:ext cx="2627255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9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Force Theory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33575"/>
            <a:ext cx="419342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3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Divine Right Theory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828800"/>
            <a:ext cx="3213463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Contract Theory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87262"/>
            <a:ext cx="2142462" cy="28346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380" y="1987262"/>
            <a:ext cx="1658361" cy="28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</TotalTime>
  <Words>122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INTRODUCTION TO GOVERNMENT</vt:lpstr>
      <vt:lpstr>PowerPoint Presentation</vt:lpstr>
      <vt:lpstr>The “state” is the dominant political unit in the world.</vt:lpstr>
      <vt:lpstr>Characteristics of a state:</vt:lpstr>
      <vt:lpstr>Four theories of the origins of the state…..</vt:lpstr>
      <vt:lpstr>Evolutionary Theory</vt:lpstr>
      <vt:lpstr>The Force Theory</vt:lpstr>
      <vt:lpstr>The Divine Right Theory</vt:lpstr>
      <vt:lpstr>The Social Contract Theory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government</dc:title>
  <dc:creator>User</dc:creator>
  <cp:lastModifiedBy>User</cp:lastModifiedBy>
  <cp:revision>7</cp:revision>
  <dcterms:created xsi:type="dcterms:W3CDTF">2010-08-30T20:49:42Z</dcterms:created>
  <dcterms:modified xsi:type="dcterms:W3CDTF">2010-09-02T00:03:01Z</dcterms:modified>
</cp:coreProperties>
</file>